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5" r:id="rId7"/>
    <p:sldId id="271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941" autoAdjust="0"/>
  </p:normalViewPr>
  <p:slideViewPr>
    <p:cSldViewPr snapToGrid="0">
      <p:cViewPr>
        <p:scale>
          <a:sx n="73" d="100"/>
          <a:sy n="73" d="100"/>
        </p:scale>
        <p:origin x="-304" y="-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90862-ACB3-42B2-A5F2-94F107D7942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B614DA-7582-4219-9FEE-CA4F967C45F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6DC1C9F-E24A-44F9-8CCA-D0076950F505}" type="parTrans" cxnId="{B5482741-236B-4300-B710-DFB9A2CA8CF8}">
      <dgm:prSet/>
      <dgm:spPr/>
      <dgm:t>
        <a:bodyPr/>
        <a:lstStyle/>
        <a:p>
          <a:endParaRPr lang="ru-RU"/>
        </a:p>
      </dgm:t>
    </dgm:pt>
    <dgm:pt modelId="{53868FED-5CE0-491E-947D-CCAD612C7A70}" type="sibTrans" cxnId="{B5482741-236B-4300-B710-DFB9A2CA8CF8}">
      <dgm:prSet/>
      <dgm:spPr/>
      <dgm:t>
        <a:bodyPr/>
        <a:lstStyle/>
        <a:p>
          <a:endParaRPr lang="ru-RU"/>
        </a:p>
      </dgm:t>
    </dgm:pt>
    <dgm:pt modelId="{5F571C56-57C6-4A18-B9CB-5A1B32EFA59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A7CF99C-6939-4C42-ABDC-E4F65BA462D8}" type="parTrans" cxnId="{A6AF90AB-954E-4BE9-880D-849BA0A83C82}">
      <dgm:prSet/>
      <dgm:spPr/>
      <dgm:t>
        <a:bodyPr/>
        <a:lstStyle/>
        <a:p>
          <a:endParaRPr lang="ru-RU"/>
        </a:p>
      </dgm:t>
    </dgm:pt>
    <dgm:pt modelId="{F2A76CF4-BD15-4931-B79F-6AEB501B3792}" type="sibTrans" cxnId="{A6AF90AB-954E-4BE9-880D-849BA0A83C82}">
      <dgm:prSet/>
      <dgm:spPr/>
      <dgm:t>
        <a:bodyPr/>
        <a:lstStyle/>
        <a:p>
          <a:endParaRPr lang="ru-RU"/>
        </a:p>
      </dgm:t>
    </dgm:pt>
    <dgm:pt modelId="{B5DC352B-2F3F-4AE7-A32F-45C252CE53F1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89118809-0A29-4CBC-BAFA-E4E17E90F8FF}" type="parTrans" cxnId="{AAB78CE1-17FD-4F47-A38E-97F22B0B5020}">
      <dgm:prSet/>
      <dgm:spPr/>
      <dgm:t>
        <a:bodyPr/>
        <a:lstStyle/>
        <a:p>
          <a:endParaRPr lang="ru-RU"/>
        </a:p>
      </dgm:t>
    </dgm:pt>
    <dgm:pt modelId="{844D53E5-F137-44A6-80BA-C75606848B01}" type="sibTrans" cxnId="{AAB78CE1-17FD-4F47-A38E-97F22B0B5020}">
      <dgm:prSet/>
      <dgm:spPr/>
      <dgm:t>
        <a:bodyPr/>
        <a:lstStyle/>
        <a:p>
          <a:endParaRPr lang="ru-RU"/>
        </a:p>
      </dgm:t>
    </dgm:pt>
    <dgm:pt modelId="{43EC316D-3E5C-4F52-B855-F8EE77E61AC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0DE5C48-B22B-4656-B6A7-98C2CAB9C077}" type="parTrans" cxnId="{6087F13A-CBEB-406A-9749-E41D8B281BBE}">
      <dgm:prSet/>
      <dgm:spPr/>
      <dgm:t>
        <a:bodyPr/>
        <a:lstStyle/>
        <a:p>
          <a:endParaRPr lang="ru-RU"/>
        </a:p>
      </dgm:t>
    </dgm:pt>
    <dgm:pt modelId="{3FD5B027-3581-4449-87B4-36C2EDE71D14}" type="sibTrans" cxnId="{6087F13A-CBEB-406A-9749-E41D8B281BBE}">
      <dgm:prSet/>
      <dgm:spPr/>
      <dgm:t>
        <a:bodyPr/>
        <a:lstStyle/>
        <a:p>
          <a:endParaRPr lang="ru-RU"/>
        </a:p>
      </dgm:t>
    </dgm:pt>
    <dgm:pt modelId="{E10AB459-ABE9-4C1D-8583-744D2D8391E3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B3296CD-96DD-4AEF-B35F-B53BC8F3ABC7}" type="parTrans" cxnId="{2D7DE4AA-0F79-41E1-BB0E-E3F9DFC78517}">
      <dgm:prSet/>
      <dgm:spPr/>
      <dgm:t>
        <a:bodyPr/>
        <a:lstStyle/>
        <a:p>
          <a:endParaRPr lang="ru-RU"/>
        </a:p>
      </dgm:t>
    </dgm:pt>
    <dgm:pt modelId="{D7DD9C34-FA75-44B6-B3B9-B47B34672092}" type="sibTrans" cxnId="{2D7DE4AA-0F79-41E1-BB0E-E3F9DFC78517}">
      <dgm:prSet/>
      <dgm:spPr/>
      <dgm:t>
        <a:bodyPr/>
        <a:lstStyle/>
        <a:p>
          <a:endParaRPr lang="ru-RU"/>
        </a:p>
      </dgm:t>
    </dgm:pt>
    <dgm:pt modelId="{02869B23-54DB-4E76-A41D-93A594D41EC8}" type="pres">
      <dgm:prSet presAssocID="{98E90862-ACB3-42B2-A5F2-94F107D7942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3376B6-D37D-4309-AFF7-83DCA9BF2898}" type="pres">
      <dgm:prSet presAssocID="{45B614DA-7582-4219-9FEE-CA4F967C45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6A8BA-A8A6-4251-8EB4-33AD75267F20}" type="pres">
      <dgm:prSet presAssocID="{53868FED-5CE0-491E-947D-CCAD612C7A7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C3E07D7-EE84-400D-B721-430C9521B01A}" type="pres">
      <dgm:prSet presAssocID="{53868FED-5CE0-491E-947D-CCAD612C7A7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F5531C01-C80A-49A8-BCE4-9CB4EE029CD3}" type="pres">
      <dgm:prSet presAssocID="{5F571C56-57C6-4A18-B9CB-5A1B32EFA5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EDCF0-56A5-470E-B551-FBC46CA0CCF2}" type="pres">
      <dgm:prSet presAssocID="{F2A76CF4-BD15-4931-B79F-6AEB501B379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A9C4368-86AA-4207-8519-2DE7CC1CF7CC}" type="pres">
      <dgm:prSet presAssocID="{F2A76CF4-BD15-4931-B79F-6AEB501B379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EDA82C8-1F41-41BA-9ECE-C9B807AD7E3F}" type="pres">
      <dgm:prSet presAssocID="{B5DC352B-2F3F-4AE7-A32F-45C252CE53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089A3-12D5-409B-8FBE-88FA0655318F}" type="pres">
      <dgm:prSet presAssocID="{844D53E5-F137-44A6-80BA-C75606848B0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7DE0955-4FA2-41F3-8EA9-AD3F8A70379C}" type="pres">
      <dgm:prSet presAssocID="{844D53E5-F137-44A6-80BA-C75606848B0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728944B2-680F-46B0-8AE2-F08C3B139D3C}" type="pres">
      <dgm:prSet presAssocID="{43EC316D-3E5C-4F52-B855-F8EE77E61AC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3ACDD5-B0CF-4128-871F-D466F0623365}" type="pres">
      <dgm:prSet presAssocID="{3FD5B027-3581-4449-87B4-36C2EDE71D1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7E338A1-84B2-43AE-BBE1-CA87669F91B9}" type="pres">
      <dgm:prSet presAssocID="{3FD5B027-3581-4449-87B4-36C2EDE71D1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6FB056D-8872-4108-84AD-54F749DD004E}" type="pres">
      <dgm:prSet presAssocID="{E10AB459-ABE9-4C1D-8583-744D2D8391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81A24-1779-479A-8EC1-8DD716C6A161}" type="pres">
      <dgm:prSet presAssocID="{D7DD9C34-FA75-44B6-B3B9-B47B34672092}" presName="sibTrans" presStyleLbl="sibTrans2D1" presStyleIdx="4" presStyleCnt="5"/>
      <dgm:spPr/>
      <dgm:t>
        <a:bodyPr/>
        <a:lstStyle/>
        <a:p>
          <a:endParaRPr lang="ru-RU"/>
        </a:p>
      </dgm:t>
    </dgm:pt>
    <dgm:pt modelId="{6CE60197-3497-4CA5-8944-79978CEC8FD8}" type="pres">
      <dgm:prSet presAssocID="{D7DD9C34-FA75-44B6-B3B9-B47B34672092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50A584B-6A50-480A-BAB1-E94DF435FA79}" type="presOf" srcId="{844D53E5-F137-44A6-80BA-C75606848B01}" destId="{E7DE0955-4FA2-41F3-8EA9-AD3F8A70379C}" srcOrd="1" destOrd="0" presId="urn:microsoft.com/office/officeart/2005/8/layout/cycle2"/>
    <dgm:cxn modelId="{25B2CD7C-A169-4764-BAD9-E33C5D9AD5E8}" type="presOf" srcId="{98E90862-ACB3-42B2-A5F2-94F107D7942B}" destId="{02869B23-54DB-4E76-A41D-93A594D41EC8}" srcOrd="0" destOrd="0" presId="urn:microsoft.com/office/officeart/2005/8/layout/cycle2"/>
    <dgm:cxn modelId="{1037FCF2-6575-413E-9921-C81B071F668B}" type="presOf" srcId="{43EC316D-3E5C-4F52-B855-F8EE77E61AC9}" destId="{728944B2-680F-46B0-8AE2-F08C3B139D3C}" srcOrd="0" destOrd="0" presId="urn:microsoft.com/office/officeart/2005/8/layout/cycle2"/>
    <dgm:cxn modelId="{9BC22D29-A9A4-4B12-AE64-C6546400F356}" type="presOf" srcId="{F2A76CF4-BD15-4931-B79F-6AEB501B3792}" destId="{0ECEDCF0-56A5-470E-B551-FBC46CA0CCF2}" srcOrd="0" destOrd="0" presId="urn:microsoft.com/office/officeart/2005/8/layout/cycle2"/>
    <dgm:cxn modelId="{AAB78CE1-17FD-4F47-A38E-97F22B0B5020}" srcId="{98E90862-ACB3-42B2-A5F2-94F107D7942B}" destId="{B5DC352B-2F3F-4AE7-A32F-45C252CE53F1}" srcOrd="2" destOrd="0" parTransId="{89118809-0A29-4CBC-BAFA-E4E17E90F8FF}" sibTransId="{844D53E5-F137-44A6-80BA-C75606848B01}"/>
    <dgm:cxn modelId="{24EFD9CA-3E83-4524-93C6-7D5066CE0CEF}" type="presOf" srcId="{844D53E5-F137-44A6-80BA-C75606848B01}" destId="{165089A3-12D5-409B-8FBE-88FA0655318F}" srcOrd="0" destOrd="0" presId="urn:microsoft.com/office/officeart/2005/8/layout/cycle2"/>
    <dgm:cxn modelId="{6683DF90-AF17-4766-910A-18FD6DECEE8C}" type="presOf" srcId="{B5DC352B-2F3F-4AE7-A32F-45C252CE53F1}" destId="{EEDA82C8-1F41-41BA-9ECE-C9B807AD7E3F}" srcOrd="0" destOrd="0" presId="urn:microsoft.com/office/officeart/2005/8/layout/cycle2"/>
    <dgm:cxn modelId="{9D93332F-2E23-4DA2-8FF1-1014792586EF}" type="presOf" srcId="{D7DD9C34-FA75-44B6-B3B9-B47B34672092}" destId="{6CE60197-3497-4CA5-8944-79978CEC8FD8}" srcOrd="1" destOrd="0" presId="urn:microsoft.com/office/officeart/2005/8/layout/cycle2"/>
    <dgm:cxn modelId="{54DA89FF-3C62-46B8-8C63-E589F63553A5}" type="presOf" srcId="{E10AB459-ABE9-4C1D-8583-744D2D8391E3}" destId="{16FB056D-8872-4108-84AD-54F749DD004E}" srcOrd="0" destOrd="0" presId="urn:microsoft.com/office/officeart/2005/8/layout/cycle2"/>
    <dgm:cxn modelId="{2872E54E-ACB7-4F1D-997A-DEDF6B77CD7B}" type="presOf" srcId="{F2A76CF4-BD15-4931-B79F-6AEB501B3792}" destId="{5A9C4368-86AA-4207-8519-2DE7CC1CF7CC}" srcOrd="1" destOrd="0" presId="urn:microsoft.com/office/officeart/2005/8/layout/cycle2"/>
    <dgm:cxn modelId="{B1CF6828-BCF6-4998-9B61-826B8B5B13B7}" type="presOf" srcId="{3FD5B027-3581-4449-87B4-36C2EDE71D14}" destId="{723ACDD5-B0CF-4128-871F-D466F0623365}" srcOrd="0" destOrd="0" presId="urn:microsoft.com/office/officeart/2005/8/layout/cycle2"/>
    <dgm:cxn modelId="{F05A857D-581B-43CF-9AAA-25A6C94D21E9}" type="presOf" srcId="{3FD5B027-3581-4449-87B4-36C2EDE71D14}" destId="{37E338A1-84B2-43AE-BBE1-CA87669F91B9}" srcOrd="1" destOrd="0" presId="urn:microsoft.com/office/officeart/2005/8/layout/cycle2"/>
    <dgm:cxn modelId="{857C64E7-96E9-450B-A1BE-3A2D8C7A6FDA}" type="presOf" srcId="{53868FED-5CE0-491E-947D-CCAD612C7A70}" destId="{DC3E07D7-EE84-400D-B721-430C9521B01A}" srcOrd="1" destOrd="0" presId="urn:microsoft.com/office/officeart/2005/8/layout/cycle2"/>
    <dgm:cxn modelId="{2D7DE4AA-0F79-41E1-BB0E-E3F9DFC78517}" srcId="{98E90862-ACB3-42B2-A5F2-94F107D7942B}" destId="{E10AB459-ABE9-4C1D-8583-744D2D8391E3}" srcOrd="4" destOrd="0" parTransId="{3B3296CD-96DD-4AEF-B35F-B53BC8F3ABC7}" sibTransId="{D7DD9C34-FA75-44B6-B3B9-B47B34672092}"/>
    <dgm:cxn modelId="{A6AF90AB-954E-4BE9-880D-849BA0A83C82}" srcId="{98E90862-ACB3-42B2-A5F2-94F107D7942B}" destId="{5F571C56-57C6-4A18-B9CB-5A1B32EFA599}" srcOrd="1" destOrd="0" parTransId="{3A7CF99C-6939-4C42-ABDC-E4F65BA462D8}" sibTransId="{F2A76CF4-BD15-4931-B79F-6AEB501B3792}"/>
    <dgm:cxn modelId="{7B25FF81-690B-482D-88EC-2FD32FD39D2C}" type="presOf" srcId="{45B614DA-7582-4219-9FEE-CA4F967C45F6}" destId="{F23376B6-D37D-4309-AFF7-83DCA9BF2898}" srcOrd="0" destOrd="0" presId="urn:microsoft.com/office/officeart/2005/8/layout/cycle2"/>
    <dgm:cxn modelId="{B5482741-236B-4300-B710-DFB9A2CA8CF8}" srcId="{98E90862-ACB3-42B2-A5F2-94F107D7942B}" destId="{45B614DA-7582-4219-9FEE-CA4F967C45F6}" srcOrd="0" destOrd="0" parTransId="{16DC1C9F-E24A-44F9-8CCA-D0076950F505}" sibTransId="{53868FED-5CE0-491E-947D-CCAD612C7A70}"/>
    <dgm:cxn modelId="{6087F13A-CBEB-406A-9749-E41D8B281BBE}" srcId="{98E90862-ACB3-42B2-A5F2-94F107D7942B}" destId="{43EC316D-3E5C-4F52-B855-F8EE77E61AC9}" srcOrd="3" destOrd="0" parTransId="{A0DE5C48-B22B-4656-B6A7-98C2CAB9C077}" sibTransId="{3FD5B027-3581-4449-87B4-36C2EDE71D14}"/>
    <dgm:cxn modelId="{96DF2C2D-A92A-4FB2-8C8F-D63916C4DC0D}" type="presOf" srcId="{D7DD9C34-FA75-44B6-B3B9-B47B34672092}" destId="{62181A24-1779-479A-8EC1-8DD716C6A161}" srcOrd="0" destOrd="0" presId="urn:microsoft.com/office/officeart/2005/8/layout/cycle2"/>
    <dgm:cxn modelId="{09068BC0-F679-4FF2-86A1-7C51D99FC44F}" type="presOf" srcId="{5F571C56-57C6-4A18-B9CB-5A1B32EFA599}" destId="{F5531C01-C80A-49A8-BCE4-9CB4EE029CD3}" srcOrd="0" destOrd="0" presId="urn:microsoft.com/office/officeart/2005/8/layout/cycle2"/>
    <dgm:cxn modelId="{5EBEE63D-2AA5-4B05-9086-C48FE2B2A623}" type="presOf" srcId="{53868FED-5CE0-491E-947D-CCAD612C7A70}" destId="{0336A8BA-A8A6-4251-8EB4-33AD75267F20}" srcOrd="0" destOrd="0" presId="urn:microsoft.com/office/officeart/2005/8/layout/cycle2"/>
    <dgm:cxn modelId="{EA73C66E-76CE-4109-AC71-2AE4532C8F0E}" type="presParOf" srcId="{02869B23-54DB-4E76-A41D-93A594D41EC8}" destId="{F23376B6-D37D-4309-AFF7-83DCA9BF2898}" srcOrd="0" destOrd="0" presId="urn:microsoft.com/office/officeart/2005/8/layout/cycle2"/>
    <dgm:cxn modelId="{C0746818-86C3-4605-825A-D1FA609B2B81}" type="presParOf" srcId="{02869B23-54DB-4E76-A41D-93A594D41EC8}" destId="{0336A8BA-A8A6-4251-8EB4-33AD75267F20}" srcOrd="1" destOrd="0" presId="urn:microsoft.com/office/officeart/2005/8/layout/cycle2"/>
    <dgm:cxn modelId="{015B56F5-C7DE-4795-B7B3-D9A26290AA90}" type="presParOf" srcId="{0336A8BA-A8A6-4251-8EB4-33AD75267F20}" destId="{DC3E07D7-EE84-400D-B721-430C9521B01A}" srcOrd="0" destOrd="0" presId="urn:microsoft.com/office/officeart/2005/8/layout/cycle2"/>
    <dgm:cxn modelId="{19585CD4-78D3-44BF-B01A-8815DEC82349}" type="presParOf" srcId="{02869B23-54DB-4E76-A41D-93A594D41EC8}" destId="{F5531C01-C80A-49A8-BCE4-9CB4EE029CD3}" srcOrd="2" destOrd="0" presId="urn:microsoft.com/office/officeart/2005/8/layout/cycle2"/>
    <dgm:cxn modelId="{075D20CA-25EE-48A7-97C2-CACF436F460A}" type="presParOf" srcId="{02869B23-54DB-4E76-A41D-93A594D41EC8}" destId="{0ECEDCF0-56A5-470E-B551-FBC46CA0CCF2}" srcOrd="3" destOrd="0" presId="urn:microsoft.com/office/officeart/2005/8/layout/cycle2"/>
    <dgm:cxn modelId="{0B184B58-0ECE-4A2A-8B38-60EF91509421}" type="presParOf" srcId="{0ECEDCF0-56A5-470E-B551-FBC46CA0CCF2}" destId="{5A9C4368-86AA-4207-8519-2DE7CC1CF7CC}" srcOrd="0" destOrd="0" presId="urn:microsoft.com/office/officeart/2005/8/layout/cycle2"/>
    <dgm:cxn modelId="{98B1D6E1-AFE5-4DF4-8B1C-9355DE73265D}" type="presParOf" srcId="{02869B23-54DB-4E76-A41D-93A594D41EC8}" destId="{EEDA82C8-1F41-41BA-9ECE-C9B807AD7E3F}" srcOrd="4" destOrd="0" presId="urn:microsoft.com/office/officeart/2005/8/layout/cycle2"/>
    <dgm:cxn modelId="{50010F81-59FC-4AD2-8590-4EDC5AC860E5}" type="presParOf" srcId="{02869B23-54DB-4E76-A41D-93A594D41EC8}" destId="{165089A3-12D5-409B-8FBE-88FA0655318F}" srcOrd="5" destOrd="0" presId="urn:microsoft.com/office/officeart/2005/8/layout/cycle2"/>
    <dgm:cxn modelId="{0245C7D0-100A-4021-AD37-24F574DE4DCE}" type="presParOf" srcId="{165089A3-12D5-409B-8FBE-88FA0655318F}" destId="{E7DE0955-4FA2-41F3-8EA9-AD3F8A70379C}" srcOrd="0" destOrd="0" presId="urn:microsoft.com/office/officeart/2005/8/layout/cycle2"/>
    <dgm:cxn modelId="{E9C5B012-112E-4777-BE28-17A3F56A7C2B}" type="presParOf" srcId="{02869B23-54DB-4E76-A41D-93A594D41EC8}" destId="{728944B2-680F-46B0-8AE2-F08C3B139D3C}" srcOrd="6" destOrd="0" presId="urn:microsoft.com/office/officeart/2005/8/layout/cycle2"/>
    <dgm:cxn modelId="{FB57001D-B088-4580-8478-AD1E943A2E83}" type="presParOf" srcId="{02869B23-54DB-4E76-A41D-93A594D41EC8}" destId="{723ACDD5-B0CF-4128-871F-D466F0623365}" srcOrd="7" destOrd="0" presId="urn:microsoft.com/office/officeart/2005/8/layout/cycle2"/>
    <dgm:cxn modelId="{1B9E10C8-AD58-4309-8999-BAD1980B2929}" type="presParOf" srcId="{723ACDD5-B0CF-4128-871F-D466F0623365}" destId="{37E338A1-84B2-43AE-BBE1-CA87669F91B9}" srcOrd="0" destOrd="0" presId="urn:microsoft.com/office/officeart/2005/8/layout/cycle2"/>
    <dgm:cxn modelId="{E829B781-4546-4E85-92EF-4974DD2922DB}" type="presParOf" srcId="{02869B23-54DB-4E76-A41D-93A594D41EC8}" destId="{16FB056D-8872-4108-84AD-54F749DD004E}" srcOrd="8" destOrd="0" presId="urn:microsoft.com/office/officeart/2005/8/layout/cycle2"/>
    <dgm:cxn modelId="{846D6653-E88D-4478-8E6D-52916192E943}" type="presParOf" srcId="{02869B23-54DB-4E76-A41D-93A594D41EC8}" destId="{62181A24-1779-479A-8EC1-8DD716C6A161}" srcOrd="9" destOrd="0" presId="urn:microsoft.com/office/officeart/2005/8/layout/cycle2"/>
    <dgm:cxn modelId="{1EE30957-6A14-4184-A239-3797D803570C}" type="presParOf" srcId="{62181A24-1779-479A-8EC1-8DD716C6A161}" destId="{6CE60197-3497-4CA5-8944-79978CEC8F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FBDC4-5F09-4B8D-B8D2-8C5A6496934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464416-41E3-40F4-B3C8-CD57FB29299E}">
      <dgm:prSet phldrT="[Текст]"/>
      <dgm:spPr/>
      <dgm:t>
        <a:bodyPr/>
        <a:lstStyle/>
        <a:p>
          <a:endParaRPr lang="ru-RU" dirty="0"/>
        </a:p>
      </dgm:t>
    </dgm:pt>
    <dgm:pt modelId="{2B672DC6-2FCC-42ED-8D93-0550F6A5613E}" type="parTrans" cxnId="{D405A335-AFF5-479F-B69E-A7DBFE89A3E8}">
      <dgm:prSet/>
      <dgm:spPr/>
      <dgm:t>
        <a:bodyPr/>
        <a:lstStyle/>
        <a:p>
          <a:endParaRPr lang="ru-RU"/>
        </a:p>
      </dgm:t>
    </dgm:pt>
    <dgm:pt modelId="{F1FC25C0-EA4C-4B94-81E2-7ED72A225A20}" type="sibTrans" cxnId="{D405A335-AFF5-479F-B69E-A7DBFE89A3E8}">
      <dgm:prSet/>
      <dgm:spPr/>
      <dgm:t>
        <a:bodyPr/>
        <a:lstStyle/>
        <a:p>
          <a:endParaRPr lang="ru-RU"/>
        </a:p>
      </dgm:t>
    </dgm:pt>
    <dgm:pt modelId="{12333F94-24AE-47C4-A64C-219515E64079}">
      <dgm:prSet phldrT="[Текст]"/>
      <dgm:spPr/>
      <dgm:t>
        <a:bodyPr/>
        <a:lstStyle/>
        <a:p>
          <a:endParaRPr lang="ru-RU" dirty="0"/>
        </a:p>
      </dgm:t>
    </dgm:pt>
    <dgm:pt modelId="{B51BFBCE-48B9-4D10-A714-29B636C68DF4}" type="parTrans" cxnId="{3778448A-AB55-4CD4-A118-9C14EE3DBA30}">
      <dgm:prSet/>
      <dgm:spPr/>
      <dgm:t>
        <a:bodyPr/>
        <a:lstStyle/>
        <a:p>
          <a:endParaRPr lang="ru-RU"/>
        </a:p>
      </dgm:t>
    </dgm:pt>
    <dgm:pt modelId="{AE21B1E9-BC18-40E0-A9BF-B0169B10F096}" type="sibTrans" cxnId="{3778448A-AB55-4CD4-A118-9C14EE3DBA30}">
      <dgm:prSet/>
      <dgm:spPr/>
      <dgm:t>
        <a:bodyPr/>
        <a:lstStyle/>
        <a:p>
          <a:endParaRPr lang="ru-RU"/>
        </a:p>
      </dgm:t>
    </dgm:pt>
    <dgm:pt modelId="{87C0D4FF-6EE8-46EC-815E-6ADDE71AC3D0}">
      <dgm:prSet phldrT="[Текст]"/>
      <dgm:spPr/>
      <dgm:t>
        <a:bodyPr/>
        <a:lstStyle/>
        <a:p>
          <a:endParaRPr lang="ru-RU" dirty="0"/>
        </a:p>
      </dgm:t>
    </dgm:pt>
    <dgm:pt modelId="{6F00AB48-0236-4403-8D8B-651A0EF4FF2F}" type="parTrans" cxnId="{66EDB4B8-DE65-403C-A561-F863E5D96F44}">
      <dgm:prSet/>
      <dgm:spPr/>
      <dgm:t>
        <a:bodyPr/>
        <a:lstStyle/>
        <a:p>
          <a:endParaRPr lang="ru-RU"/>
        </a:p>
      </dgm:t>
    </dgm:pt>
    <dgm:pt modelId="{3CB0F2F5-7253-4389-8B54-8A57966C02AD}" type="sibTrans" cxnId="{66EDB4B8-DE65-403C-A561-F863E5D96F44}">
      <dgm:prSet/>
      <dgm:spPr/>
      <dgm:t>
        <a:bodyPr/>
        <a:lstStyle/>
        <a:p>
          <a:endParaRPr lang="ru-RU"/>
        </a:p>
      </dgm:t>
    </dgm:pt>
    <dgm:pt modelId="{D01FA6CC-64D2-4F8B-BD59-093F99998867}">
      <dgm:prSet phldrT="[Текст]"/>
      <dgm:spPr/>
      <dgm:t>
        <a:bodyPr/>
        <a:lstStyle/>
        <a:p>
          <a:endParaRPr lang="ru-RU" dirty="0"/>
        </a:p>
      </dgm:t>
    </dgm:pt>
    <dgm:pt modelId="{A0A7B1CB-1232-4E81-A2C4-683FA335375D}" type="parTrans" cxnId="{CD85B604-FDD2-4451-9D52-1EFBC67AF633}">
      <dgm:prSet/>
      <dgm:spPr/>
      <dgm:t>
        <a:bodyPr/>
        <a:lstStyle/>
        <a:p>
          <a:endParaRPr lang="ru-RU"/>
        </a:p>
      </dgm:t>
    </dgm:pt>
    <dgm:pt modelId="{66C9EC73-55BB-49F1-9A73-A4A3C9D89243}" type="sibTrans" cxnId="{CD85B604-FDD2-4451-9D52-1EFBC67AF633}">
      <dgm:prSet/>
      <dgm:spPr/>
      <dgm:t>
        <a:bodyPr/>
        <a:lstStyle/>
        <a:p>
          <a:endParaRPr lang="ru-RU"/>
        </a:p>
      </dgm:t>
    </dgm:pt>
    <dgm:pt modelId="{89B301A5-6C11-47FD-9A72-6C04B469DD2E}">
      <dgm:prSet phldrT="[Текст]"/>
      <dgm:spPr/>
      <dgm:t>
        <a:bodyPr/>
        <a:lstStyle/>
        <a:p>
          <a:endParaRPr lang="ru-RU" dirty="0"/>
        </a:p>
      </dgm:t>
    </dgm:pt>
    <dgm:pt modelId="{C503131D-B6C4-459E-97A1-5D18A4FA538B}" type="parTrans" cxnId="{2D683E1D-2516-4378-BA59-21271D098FF8}">
      <dgm:prSet/>
      <dgm:spPr/>
      <dgm:t>
        <a:bodyPr/>
        <a:lstStyle/>
        <a:p>
          <a:endParaRPr lang="ru-RU"/>
        </a:p>
      </dgm:t>
    </dgm:pt>
    <dgm:pt modelId="{357B2331-03CB-4B21-90EE-A997601D37A7}" type="sibTrans" cxnId="{2D683E1D-2516-4378-BA59-21271D098FF8}">
      <dgm:prSet/>
      <dgm:spPr/>
      <dgm:t>
        <a:bodyPr/>
        <a:lstStyle/>
        <a:p>
          <a:endParaRPr lang="ru-RU"/>
        </a:p>
      </dgm:t>
    </dgm:pt>
    <dgm:pt modelId="{86BB7851-743B-42A8-B24F-D75D0E429924}" type="pres">
      <dgm:prSet presAssocID="{66BFBDC4-5F09-4B8D-B8D2-8C5A6496934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903B027-E640-4245-BBB7-EB8AB427B996}" type="pres">
      <dgm:prSet presAssocID="{37464416-41E3-40F4-B3C8-CD57FB29299E}" presName="composite" presStyleCnt="0"/>
      <dgm:spPr/>
    </dgm:pt>
    <dgm:pt modelId="{B0246426-452B-4574-B2C1-8621D8153FC6}" type="pres">
      <dgm:prSet presAssocID="{37464416-41E3-40F4-B3C8-CD57FB29299E}" presName="bentUpArrow1" presStyleLbl="alignImgPlace1" presStyleIdx="0" presStyleCnt="4"/>
      <dgm:spPr/>
    </dgm:pt>
    <dgm:pt modelId="{01A308D3-EA8C-4AC1-B272-518134FEE517}" type="pres">
      <dgm:prSet presAssocID="{37464416-41E3-40F4-B3C8-CD57FB29299E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FF3F0-9634-41F3-9C1F-2E81CB02B53C}" type="pres">
      <dgm:prSet presAssocID="{37464416-41E3-40F4-B3C8-CD57FB29299E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37778-8A06-4EE9-93D1-0F005B25EB3D}" type="pres">
      <dgm:prSet presAssocID="{F1FC25C0-EA4C-4B94-81E2-7ED72A225A20}" presName="sibTrans" presStyleCnt="0"/>
      <dgm:spPr/>
    </dgm:pt>
    <dgm:pt modelId="{1DFC1150-ABF4-4DAA-AD9F-652D3F1C5E33}" type="pres">
      <dgm:prSet presAssocID="{12333F94-24AE-47C4-A64C-219515E64079}" presName="composite" presStyleCnt="0"/>
      <dgm:spPr/>
    </dgm:pt>
    <dgm:pt modelId="{38146494-4237-42A2-9245-92DB2600B015}" type="pres">
      <dgm:prSet presAssocID="{12333F94-24AE-47C4-A64C-219515E64079}" presName="bentUpArrow1" presStyleLbl="alignImgPlace1" presStyleIdx="1" presStyleCnt="4"/>
      <dgm:spPr/>
    </dgm:pt>
    <dgm:pt modelId="{06879027-95C7-4F0C-B55C-4EA319ED9967}" type="pres">
      <dgm:prSet presAssocID="{12333F94-24AE-47C4-A64C-219515E64079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10B2F-F787-47C3-9150-BF8173A9A517}" type="pres">
      <dgm:prSet presAssocID="{12333F94-24AE-47C4-A64C-219515E64079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995EB-4989-41BA-924D-985835B26AF6}" type="pres">
      <dgm:prSet presAssocID="{AE21B1E9-BC18-40E0-A9BF-B0169B10F096}" presName="sibTrans" presStyleCnt="0"/>
      <dgm:spPr/>
    </dgm:pt>
    <dgm:pt modelId="{4441015E-E43D-412E-9F19-3710155A6718}" type="pres">
      <dgm:prSet presAssocID="{D01FA6CC-64D2-4F8B-BD59-093F99998867}" presName="composite" presStyleCnt="0"/>
      <dgm:spPr/>
    </dgm:pt>
    <dgm:pt modelId="{1E8FDAAA-B786-4C1E-A7D1-1F64E4C5A263}" type="pres">
      <dgm:prSet presAssocID="{D01FA6CC-64D2-4F8B-BD59-093F99998867}" presName="bentUpArrow1" presStyleLbl="alignImgPlace1" presStyleIdx="2" presStyleCnt="4"/>
      <dgm:spPr/>
    </dgm:pt>
    <dgm:pt modelId="{F5B63305-DC79-42D1-B71E-D55EAACCCFD8}" type="pres">
      <dgm:prSet presAssocID="{D01FA6CC-64D2-4F8B-BD59-093F99998867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A3C9D3-2884-4575-B716-6827702AA776}" type="pres">
      <dgm:prSet presAssocID="{D01FA6CC-64D2-4F8B-BD59-093F99998867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7E28993-9A2D-4B98-BFAE-797856022CCF}" type="pres">
      <dgm:prSet presAssocID="{66C9EC73-55BB-49F1-9A73-A4A3C9D89243}" presName="sibTrans" presStyleCnt="0"/>
      <dgm:spPr/>
    </dgm:pt>
    <dgm:pt modelId="{2EE21252-4D89-48F6-BF45-86A230517CFF}" type="pres">
      <dgm:prSet presAssocID="{89B301A5-6C11-47FD-9A72-6C04B469DD2E}" presName="composite" presStyleCnt="0"/>
      <dgm:spPr/>
    </dgm:pt>
    <dgm:pt modelId="{BF6CE4CF-1858-486F-84C6-6917681AD195}" type="pres">
      <dgm:prSet presAssocID="{89B301A5-6C11-47FD-9A72-6C04B469DD2E}" presName="bentUpArrow1" presStyleLbl="alignImgPlace1" presStyleIdx="3" presStyleCnt="4"/>
      <dgm:spPr/>
    </dgm:pt>
    <dgm:pt modelId="{0E753DCA-276F-4628-86DE-EEA2682D7F94}" type="pres">
      <dgm:prSet presAssocID="{89B301A5-6C11-47FD-9A72-6C04B469DD2E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0ECBA-B1BF-43A9-9C22-1D598F126AFA}" type="pres">
      <dgm:prSet presAssocID="{89B301A5-6C11-47FD-9A72-6C04B469DD2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209A654-802E-4AD2-B342-53498001ED7B}" type="pres">
      <dgm:prSet presAssocID="{357B2331-03CB-4B21-90EE-A997601D37A7}" presName="sibTrans" presStyleCnt="0"/>
      <dgm:spPr/>
    </dgm:pt>
    <dgm:pt modelId="{0F20B53E-905C-444E-B62F-56EFF23511B0}" type="pres">
      <dgm:prSet presAssocID="{87C0D4FF-6EE8-46EC-815E-6ADDE71AC3D0}" presName="composite" presStyleCnt="0"/>
      <dgm:spPr/>
    </dgm:pt>
    <dgm:pt modelId="{031DE1E3-0041-4F91-B867-D10A11B69640}" type="pres">
      <dgm:prSet presAssocID="{87C0D4FF-6EE8-46EC-815E-6ADDE71AC3D0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83E1D-2516-4378-BA59-21271D098FF8}" srcId="{66BFBDC4-5F09-4B8D-B8D2-8C5A6496934C}" destId="{89B301A5-6C11-47FD-9A72-6C04B469DD2E}" srcOrd="3" destOrd="0" parTransId="{C503131D-B6C4-459E-97A1-5D18A4FA538B}" sibTransId="{357B2331-03CB-4B21-90EE-A997601D37A7}"/>
    <dgm:cxn modelId="{8A93FC50-EC85-4978-B4FB-9602A5EC4C50}" type="presOf" srcId="{12333F94-24AE-47C4-A64C-219515E64079}" destId="{06879027-95C7-4F0C-B55C-4EA319ED9967}" srcOrd="0" destOrd="0" presId="urn:microsoft.com/office/officeart/2005/8/layout/StepDownProcess"/>
    <dgm:cxn modelId="{622A9A77-1F64-4053-8A2B-C32605ABEAC7}" type="presOf" srcId="{66BFBDC4-5F09-4B8D-B8D2-8C5A6496934C}" destId="{86BB7851-743B-42A8-B24F-D75D0E429924}" srcOrd="0" destOrd="0" presId="urn:microsoft.com/office/officeart/2005/8/layout/StepDownProcess"/>
    <dgm:cxn modelId="{21127435-A152-4DA8-BAD5-87836FCC6BB9}" type="presOf" srcId="{87C0D4FF-6EE8-46EC-815E-6ADDE71AC3D0}" destId="{031DE1E3-0041-4F91-B867-D10A11B69640}" srcOrd="0" destOrd="0" presId="urn:microsoft.com/office/officeart/2005/8/layout/StepDownProcess"/>
    <dgm:cxn modelId="{E43593A0-C674-40C8-B24F-0DFF1F858AC3}" type="presOf" srcId="{89B301A5-6C11-47FD-9A72-6C04B469DD2E}" destId="{0E753DCA-276F-4628-86DE-EEA2682D7F94}" srcOrd="0" destOrd="0" presId="urn:microsoft.com/office/officeart/2005/8/layout/StepDownProcess"/>
    <dgm:cxn modelId="{FEA6043D-8C44-4373-99F1-9F987ECBEBD2}" type="presOf" srcId="{37464416-41E3-40F4-B3C8-CD57FB29299E}" destId="{01A308D3-EA8C-4AC1-B272-518134FEE517}" srcOrd="0" destOrd="0" presId="urn:microsoft.com/office/officeart/2005/8/layout/StepDownProcess"/>
    <dgm:cxn modelId="{D405A335-AFF5-479F-B69E-A7DBFE89A3E8}" srcId="{66BFBDC4-5F09-4B8D-B8D2-8C5A6496934C}" destId="{37464416-41E3-40F4-B3C8-CD57FB29299E}" srcOrd="0" destOrd="0" parTransId="{2B672DC6-2FCC-42ED-8D93-0550F6A5613E}" sibTransId="{F1FC25C0-EA4C-4B94-81E2-7ED72A225A20}"/>
    <dgm:cxn modelId="{3F3FE914-8E44-4276-8879-B4F536F40CAB}" type="presOf" srcId="{D01FA6CC-64D2-4F8B-BD59-093F99998867}" destId="{F5B63305-DC79-42D1-B71E-D55EAACCCFD8}" srcOrd="0" destOrd="0" presId="urn:microsoft.com/office/officeart/2005/8/layout/StepDownProcess"/>
    <dgm:cxn modelId="{CD85B604-FDD2-4451-9D52-1EFBC67AF633}" srcId="{66BFBDC4-5F09-4B8D-B8D2-8C5A6496934C}" destId="{D01FA6CC-64D2-4F8B-BD59-093F99998867}" srcOrd="2" destOrd="0" parTransId="{A0A7B1CB-1232-4E81-A2C4-683FA335375D}" sibTransId="{66C9EC73-55BB-49F1-9A73-A4A3C9D89243}"/>
    <dgm:cxn modelId="{3778448A-AB55-4CD4-A118-9C14EE3DBA30}" srcId="{66BFBDC4-5F09-4B8D-B8D2-8C5A6496934C}" destId="{12333F94-24AE-47C4-A64C-219515E64079}" srcOrd="1" destOrd="0" parTransId="{B51BFBCE-48B9-4D10-A714-29B636C68DF4}" sibTransId="{AE21B1E9-BC18-40E0-A9BF-B0169B10F096}"/>
    <dgm:cxn modelId="{66EDB4B8-DE65-403C-A561-F863E5D96F44}" srcId="{66BFBDC4-5F09-4B8D-B8D2-8C5A6496934C}" destId="{87C0D4FF-6EE8-46EC-815E-6ADDE71AC3D0}" srcOrd="4" destOrd="0" parTransId="{6F00AB48-0236-4403-8D8B-651A0EF4FF2F}" sibTransId="{3CB0F2F5-7253-4389-8B54-8A57966C02AD}"/>
    <dgm:cxn modelId="{5422622C-B5B7-43E4-AAD9-3AC51F8DD2E7}" type="presParOf" srcId="{86BB7851-743B-42A8-B24F-D75D0E429924}" destId="{7903B027-E640-4245-BBB7-EB8AB427B996}" srcOrd="0" destOrd="0" presId="urn:microsoft.com/office/officeart/2005/8/layout/StepDownProcess"/>
    <dgm:cxn modelId="{1EE4DA76-BDD4-4E4F-AEBA-C4509C8FB530}" type="presParOf" srcId="{7903B027-E640-4245-BBB7-EB8AB427B996}" destId="{B0246426-452B-4574-B2C1-8621D8153FC6}" srcOrd="0" destOrd="0" presId="urn:microsoft.com/office/officeart/2005/8/layout/StepDownProcess"/>
    <dgm:cxn modelId="{881BBD23-EB06-459F-8139-3679CA1DC073}" type="presParOf" srcId="{7903B027-E640-4245-BBB7-EB8AB427B996}" destId="{01A308D3-EA8C-4AC1-B272-518134FEE517}" srcOrd="1" destOrd="0" presId="urn:microsoft.com/office/officeart/2005/8/layout/StepDownProcess"/>
    <dgm:cxn modelId="{7D7BF5C5-0BD0-4CDC-BA1B-29CF40C837F0}" type="presParOf" srcId="{7903B027-E640-4245-BBB7-EB8AB427B996}" destId="{C41FF3F0-9634-41F3-9C1F-2E81CB02B53C}" srcOrd="2" destOrd="0" presId="urn:microsoft.com/office/officeart/2005/8/layout/StepDownProcess"/>
    <dgm:cxn modelId="{721A8C6F-6669-4AC8-9036-5262FAA898F1}" type="presParOf" srcId="{86BB7851-743B-42A8-B24F-D75D0E429924}" destId="{A8337778-8A06-4EE9-93D1-0F005B25EB3D}" srcOrd="1" destOrd="0" presId="urn:microsoft.com/office/officeart/2005/8/layout/StepDownProcess"/>
    <dgm:cxn modelId="{5D6FB7C7-AECA-4A2F-B0E1-5146A1393FA5}" type="presParOf" srcId="{86BB7851-743B-42A8-B24F-D75D0E429924}" destId="{1DFC1150-ABF4-4DAA-AD9F-652D3F1C5E33}" srcOrd="2" destOrd="0" presId="urn:microsoft.com/office/officeart/2005/8/layout/StepDownProcess"/>
    <dgm:cxn modelId="{7F4D2AF0-55F1-4E0A-AF39-D0BBB71436CD}" type="presParOf" srcId="{1DFC1150-ABF4-4DAA-AD9F-652D3F1C5E33}" destId="{38146494-4237-42A2-9245-92DB2600B015}" srcOrd="0" destOrd="0" presId="urn:microsoft.com/office/officeart/2005/8/layout/StepDownProcess"/>
    <dgm:cxn modelId="{A1F4E0A9-64E8-4AB2-A9A1-1436C8262492}" type="presParOf" srcId="{1DFC1150-ABF4-4DAA-AD9F-652D3F1C5E33}" destId="{06879027-95C7-4F0C-B55C-4EA319ED9967}" srcOrd="1" destOrd="0" presId="urn:microsoft.com/office/officeart/2005/8/layout/StepDownProcess"/>
    <dgm:cxn modelId="{9C81FD32-82DE-4E69-98FE-824CDD2E3D11}" type="presParOf" srcId="{1DFC1150-ABF4-4DAA-AD9F-652D3F1C5E33}" destId="{8F110B2F-F787-47C3-9150-BF8173A9A517}" srcOrd="2" destOrd="0" presId="urn:microsoft.com/office/officeart/2005/8/layout/StepDownProcess"/>
    <dgm:cxn modelId="{73499090-E8CA-407A-8AC4-B56515683047}" type="presParOf" srcId="{86BB7851-743B-42A8-B24F-D75D0E429924}" destId="{38C995EB-4989-41BA-924D-985835B26AF6}" srcOrd="3" destOrd="0" presId="urn:microsoft.com/office/officeart/2005/8/layout/StepDownProcess"/>
    <dgm:cxn modelId="{B012C06D-49EF-4297-849B-9307DA69D095}" type="presParOf" srcId="{86BB7851-743B-42A8-B24F-D75D0E429924}" destId="{4441015E-E43D-412E-9F19-3710155A6718}" srcOrd="4" destOrd="0" presId="urn:microsoft.com/office/officeart/2005/8/layout/StepDownProcess"/>
    <dgm:cxn modelId="{BE17DDB2-1B94-4B9C-A804-2FF2F5D97905}" type="presParOf" srcId="{4441015E-E43D-412E-9F19-3710155A6718}" destId="{1E8FDAAA-B786-4C1E-A7D1-1F64E4C5A263}" srcOrd="0" destOrd="0" presId="urn:microsoft.com/office/officeart/2005/8/layout/StepDownProcess"/>
    <dgm:cxn modelId="{4A4C817F-9AEB-4AEC-9903-2CB48207FBA7}" type="presParOf" srcId="{4441015E-E43D-412E-9F19-3710155A6718}" destId="{F5B63305-DC79-42D1-B71E-D55EAACCCFD8}" srcOrd="1" destOrd="0" presId="urn:microsoft.com/office/officeart/2005/8/layout/StepDownProcess"/>
    <dgm:cxn modelId="{14386B49-0138-4F1B-A0A0-A6FB4D5DD0F1}" type="presParOf" srcId="{4441015E-E43D-412E-9F19-3710155A6718}" destId="{23A3C9D3-2884-4575-B716-6827702AA776}" srcOrd="2" destOrd="0" presId="urn:microsoft.com/office/officeart/2005/8/layout/StepDownProcess"/>
    <dgm:cxn modelId="{DDA66A44-06C7-4145-9380-FC091AD21EA8}" type="presParOf" srcId="{86BB7851-743B-42A8-B24F-D75D0E429924}" destId="{07E28993-9A2D-4B98-BFAE-797856022CCF}" srcOrd="5" destOrd="0" presId="urn:microsoft.com/office/officeart/2005/8/layout/StepDownProcess"/>
    <dgm:cxn modelId="{25C06828-6309-49FA-AEE4-0142D3A5FEF3}" type="presParOf" srcId="{86BB7851-743B-42A8-B24F-D75D0E429924}" destId="{2EE21252-4D89-48F6-BF45-86A230517CFF}" srcOrd="6" destOrd="0" presId="urn:microsoft.com/office/officeart/2005/8/layout/StepDownProcess"/>
    <dgm:cxn modelId="{3B11B64E-8354-4756-9238-CD013D4331ED}" type="presParOf" srcId="{2EE21252-4D89-48F6-BF45-86A230517CFF}" destId="{BF6CE4CF-1858-486F-84C6-6917681AD195}" srcOrd="0" destOrd="0" presId="urn:microsoft.com/office/officeart/2005/8/layout/StepDownProcess"/>
    <dgm:cxn modelId="{EA0BCFF0-C9ED-4BC3-BB83-BA3FF8B20373}" type="presParOf" srcId="{2EE21252-4D89-48F6-BF45-86A230517CFF}" destId="{0E753DCA-276F-4628-86DE-EEA2682D7F94}" srcOrd="1" destOrd="0" presId="urn:microsoft.com/office/officeart/2005/8/layout/StepDownProcess"/>
    <dgm:cxn modelId="{BA1991EA-3775-4CF2-BF32-E5CAE0067A88}" type="presParOf" srcId="{2EE21252-4D89-48F6-BF45-86A230517CFF}" destId="{B590ECBA-B1BF-43A9-9C22-1D598F126AFA}" srcOrd="2" destOrd="0" presId="urn:microsoft.com/office/officeart/2005/8/layout/StepDownProcess"/>
    <dgm:cxn modelId="{0544729A-54ED-4BB6-8D47-5F3E659BA46B}" type="presParOf" srcId="{86BB7851-743B-42A8-B24F-D75D0E429924}" destId="{A209A654-802E-4AD2-B342-53498001ED7B}" srcOrd="7" destOrd="0" presId="urn:microsoft.com/office/officeart/2005/8/layout/StepDownProcess"/>
    <dgm:cxn modelId="{6F2D926A-41F4-47FE-9059-7A2B8ADBE412}" type="presParOf" srcId="{86BB7851-743B-42A8-B24F-D75D0E429924}" destId="{0F20B53E-905C-444E-B62F-56EFF23511B0}" srcOrd="8" destOrd="0" presId="urn:microsoft.com/office/officeart/2005/8/layout/StepDownProcess"/>
    <dgm:cxn modelId="{2A5CC33E-C60B-4DCC-A947-614798032754}" type="presParOf" srcId="{0F20B53E-905C-444E-B62F-56EFF23511B0}" destId="{031DE1E3-0041-4F91-B867-D10A11B6964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376B6-D37D-4309-AFF7-83DCA9BF2898}">
      <dsp:nvSpPr>
        <dsp:cNvPr id="0" name=""/>
        <dsp:cNvSpPr/>
      </dsp:nvSpPr>
      <dsp:spPr>
        <a:xfrm>
          <a:off x="2089894" y="344"/>
          <a:ext cx="1052611" cy="10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2244045" y="154495"/>
        <a:ext cx="744309" cy="744309"/>
      </dsp:txXfrm>
    </dsp:sp>
    <dsp:sp modelId="{0336A8BA-A8A6-4251-8EB4-33AD75267F20}">
      <dsp:nvSpPr>
        <dsp:cNvPr id="0" name=""/>
        <dsp:cNvSpPr/>
      </dsp:nvSpPr>
      <dsp:spPr>
        <a:xfrm rot="2160000">
          <a:off x="3109463" y="809388"/>
          <a:ext cx="280754" cy="35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117506" y="855686"/>
        <a:ext cx="196528" cy="213154"/>
      </dsp:txXfrm>
    </dsp:sp>
    <dsp:sp modelId="{F5531C01-C80A-49A8-BCE4-9CB4EE029CD3}">
      <dsp:nvSpPr>
        <dsp:cNvPr id="0" name=""/>
        <dsp:cNvSpPr/>
      </dsp:nvSpPr>
      <dsp:spPr>
        <a:xfrm>
          <a:off x="3370031" y="930418"/>
          <a:ext cx="1052611" cy="10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3524182" y="1084569"/>
        <a:ext cx="744309" cy="744309"/>
      </dsp:txXfrm>
    </dsp:sp>
    <dsp:sp modelId="{0ECEDCF0-56A5-470E-B551-FBC46CA0CCF2}">
      <dsp:nvSpPr>
        <dsp:cNvPr id="0" name=""/>
        <dsp:cNvSpPr/>
      </dsp:nvSpPr>
      <dsp:spPr>
        <a:xfrm rot="6480000">
          <a:off x="3513931" y="2023985"/>
          <a:ext cx="280754" cy="35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3569058" y="2054984"/>
        <a:ext cx="196528" cy="213154"/>
      </dsp:txXfrm>
    </dsp:sp>
    <dsp:sp modelId="{EEDA82C8-1F41-41BA-9ECE-C9B807AD7E3F}">
      <dsp:nvSpPr>
        <dsp:cNvPr id="0" name=""/>
        <dsp:cNvSpPr/>
      </dsp:nvSpPr>
      <dsp:spPr>
        <a:xfrm>
          <a:off x="2881062" y="2435311"/>
          <a:ext cx="1052611" cy="10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3035213" y="2589462"/>
        <a:ext cx="744309" cy="744309"/>
      </dsp:txXfrm>
    </dsp:sp>
    <dsp:sp modelId="{165089A3-12D5-409B-8FBE-88FA0655318F}">
      <dsp:nvSpPr>
        <dsp:cNvPr id="0" name=""/>
        <dsp:cNvSpPr/>
      </dsp:nvSpPr>
      <dsp:spPr>
        <a:xfrm rot="10800000">
          <a:off x="2483768" y="2783988"/>
          <a:ext cx="280754" cy="35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567994" y="2855039"/>
        <a:ext cx="196528" cy="213154"/>
      </dsp:txXfrm>
    </dsp:sp>
    <dsp:sp modelId="{728944B2-680F-46B0-8AE2-F08C3B139D3C}">
      <dsp:nvSpPr>
        <dsp:cNvPr id="0" name=""/>
        <dsp:cNvSpPr/>
      </dsp:nvSpPr>
      <dsp:spPr>
        <a:xfrm>
          <a:off x="1298725" y="2435311"/>
          <a:ext cx="1052611" cy="10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1452876" y="2589462"/>
        <a:ext cx="744309" cy="744309"/>
      </dsp:txXfrm>
    </dsp:sp>
    <dsp:sp modelId="{723ACDD5-B0CF-4128-871F-D466F0623365}">
      <dsp:nvSpPr>
        <dsp:cNvPr id="0" name=""/>
        <dsp:cNvSpPr/>
      </dsp:nvSpPr>
      <dsp:spPr>
        <a:xfrm rot="15120000">
          <a:off x="1442624" y="2039099"/>
          <a:ext cx="280754" cy="35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497751" y="2150202"/>
        <a:ext cx="196528" cy="213154"/>
      </dsp:txXfrm>
    </dsp:sp>
    <dsp:sp modelId="{16FB056D-8872-4108-84AD-54F749DD004E}">
      <dsp:nvSpPr>
        <dsp:cNvPr id="0" name=""/>
        <dsp:cNvSpPr/>
      </dsp:nvSpPr>
      <dsp:spPr>
        <a:xfrm>
          <a:off x="809756" y="930418"/>
          <a:ext cx="1052611" cy="1052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 </a:t>
          </a:r>
          <a:endParaRPr lang="ru-RU" sz="4500" kern="1200" dirty="0"/>
        </a:p>
      </dsp:txBody>
      <dsp:txXfrm>
        <a:off x="963907" y="1084569"/>
        <a:ext cx="744309" cy="744309"/>
      </dsp:txXfrm>
    </dsp:sp>
    <dsp:sp modelId="{62181A24-1779-479A-8EC1-8DD716C6A161}">
      <dsp:nvSpPr>
        <dsp:cNvPr id="0" name=""/>
        <dsp:cNvSpPr/>
      </dsp:nvSpPr>
      <dsp:spPr>
        <a:xfrm rot="19440000">
          <a:off x="1829325" y="818729"/>
          <a:ext cx="280754" cy="3552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837368" y="914533"/>
        <a:ext cx="196528" cy="213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46426-452B-4574-B2C1-8621D8153FC6}">
      <dsp:nvSpPr>
        <dsp:cNvPr id="0" name=""/>
        <dsp:cNvSpPr/>
      </dsp:nvSpPr>
      <dsp:spPr>
        <a:xfrm rot="5400000">
          <a:off x="865496" y="642733"/>
          <a:ext cx="559361" cy="6368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308D3-EA8C-4AC1-B272-518134FEE517}">
      <dsp:nvSpPr>
        <dsp:cNvPr id="0" name=""/>
        <dsp:cNvSpPr/>
      </dsp:nvSpPr>
      <dsp:spPr>
        <a:xfrm>
          <a:off x="717300" y="22670"/>
          <a:ext cx="941635" cy="659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749481" y="54851"/>
        <a:ext cx="877273" cy="594752"/>
      </dsp:txXfrm>
    </dsp:sp>
    <dsp:sp modelId="{C41FF3F0-9634-41F3-9C1F-2E81CB02B53C}">
      <dsp:nvSpPr>
        <dsp:cNvPr id="0" name=""/>
        <dsp:cNvSpPr/>
      </dsp:nvSpPr>
      <dsp:spPr>
        <a:xfrm>
          <a:off x="1658935" y="85531"/>
          <a:ext cx="684855" cy="5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46494-4237-42A2-9245-92DB2600B015}">
      <dsp:nvSpPr>
        <dsp:cNvPr id="0" name=""/>
        <dsp:cNvSpPr/>
      </dsp:nvSpPr>
      <dsp:spPr>
        <a:xfrm rot="5400000">
          <a:off x="1646212" y="1383136"/>
          <a:ext cx="559361" cy="6368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79027-95C7-4F0C-B55C-4EA319ED9967}">
      <dsp:nvSpPr>
        <dsp:cNvPr id="0" name=""/>
        <dsp:cNvSpPr/>
      </dsp:nvSpPr>
      <dsp:spPr>
        <a:xfrm>
          <a:off x="1498015" y="763073"/>
          <a:ext cx="941635" cy="659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1530196" y="795254"/>
        <a:ext cx="877273" cy="594752"/>
      </dsp:txXfrm>
    </dsp:sp>
    <dsp:sp modelId="{8F110B2F-F787-47C3-9150-BF8173A9A517}">
      <dsp:nvSpPr>
        <dsp:cNvPr id="0" name=""/>
        <dsp:cNvSpPr/>
      </dsp:nvSpPr>
      <dsp:spPr>
        <a:xfrm>
          <a:off x="2439651" y="825934"/>
          <a:ext cx="684855" cy="5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FDAAA-B786-4C1E-A7D1-1F64E4C5A263}">
      <dsp:nvSpPr>
        <dsp:cNvPr id="0" name=""/>
        <dsp:cNvSpPr/>
      </dsp:nvSpPr>
      <dsp:spPr>
        <a:xfrm rot="5400000">
          <a:off x="2426928" y="2123539"/>
          <a:ext cx="559361" cy="6368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63305-DC79-42D1-B71E-D55EAACCCFD8}">
      <dsp:nvSpPr>
        <dsp:cNvPr id="0" name=""/>
        <dsp:cNvSpPr/>
      </dsp:nvSpPr>
      <dsp:spPr>
        <a:xfrm>
          <a:off x="2278731" y="1503475"/>
          <a:ext cx="941635" cy="659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310912" y="1535656"/>
        <a:ext cx="877273" cy="594752"/>
      </dsp:txXfrm>
    </dsp:sp>
    <dsp:sp modelId="{23A3C9D3-2884-4575-B716-6827702AA776}">
      <dsp:nvSpPr>
        <dsp:cNvPr id="0" name=""/>
        <dsp:cNvSpPr/>
      </dsp:nvSpPr>
      <dsp:spPr>
        <a:xfrm>
          <a:off x="3220367" y="1566337"/>
          <a:ext cx="684855" cy="5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CE4CF-1858-486F-84C6-6917681AD195}">
      <dsp:nvSpPr>
        <dsp:cNvPr id="0" name=""/>
        <dsp:cNvSpPr/>
      </dsp:nvSpPr>
      <dsp:spPr>
        <a:xfrm rot="5400000">
          <a:off x="3207644" y="2863942"/>
          <a:ext cx="559361" cy="63681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3DCA-276F-4628-86DE-EEA2682D7F94}">
      <dsp:nvSpPr>
        <dsp:cNvPr id="0" name=""/>
        <dsp:cNvSpPr/>
      </dsp:nvSpPr>
      <dsp:spPr>
        <a:xfrm>
          <a:off x="3059447" y="2243878"/>
          <a:ext cx="941635" cy="659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091628" y="2276059"/>
        <a:ext cx="877273" cy="594752"/>
      </dsp:txXfrm>
    </dsp:sp>
    <dsp:sp modelId="{B590ECBA-B1BF-43A9-9C22-1D598F126AFA}">
      <dsp:nvSpPr>
        <dsp:cNvPr id="0" name=""/>
        <dsp:cNvSpPr/>
      </dsp:nvSpPr>
      <dsp:spPr>
        <a:xfrm>
          <a:off x="4001083" y="2306740"/>
          <a:ext cx="684855" cy="532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DE1E3-0041-4F91-B867-D10A11B69640}">
      <dsp:nvSpPr>
        <dsp:cNvPr id="0" name=""/>
        <dsp:cNvSpPr/>
      </dsp:nvSpPr>
      <dsp:spPr>
        <a:xfrm>
          <a:off x="3840163" y="2984281"/>
          <a:ext cx="941635" cy="65911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872344" y="3016462"/>
        <a:ext cx="877273" cy="594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624AF-8DE6-4D08-8F84-BB3A61042FD0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2D11-C812-4C6A-A820-5460D91E50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808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298448"/>
            <a:ext cx="9141619" cy="3255264"/>
          </a:xfrm>
        </p:spPr>
        <p:txBody>
          <a:bodyPr anchor="b">
            <a:normAutofit/>
          </a:bodyPr>
          <a:lstStyle>
            <a:lvl1pPr algn="ctr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76" y="1181914"/>
            <a:ext cx="5121665" cy="19169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07" b="24454"/>
          <a:stretch/>
        </p:blipFill>
        <p:spPr>
          <a:xfrm>
            <a:off x="9457268" y="752013"/>
            <a:ext cx="2743813" cy="53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1" b="24568"/>
          <a:stretch/>
        </p:blipFill>
        <p:spPr>
          <a:xfrm>
            <a:off x="0" y="804333"/>
            <a:ext cx="3462867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7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8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/>
          <p:cNvSpPr/>
          <p:nvPr userDrawn="1"/>
        </p:nvSpPr>
        <p:spPr>
          <a:xfrm>
            <a:off x="0" y="0"/>
            <a:ext cx="12191999" cy="992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" y="74446"/>
            <a:ext cx="2335508" cy="874139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262465" y="2429934"/>
            <a:ext cx="10998200" cy="3623922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1938" y="1346200"/>
            <a:ext cx="10998200" cy="906463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78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5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" y="1123837"/>
            <a:ext cx="2826279" cy="10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7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6C04C4-7E46-408C-AAE8-3AF8FA825E97}" type="datetimeFigureOut">
              <a:rPr lang="ru-RU" smtClean="0"/>
              <a:t>26.01.2018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9F06024E-CEE4-46B0-9F88-A11F75806C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20" y="1123837"/>
            <a:ext cx="2826279" cy="10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0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25669"/>
            <a:ext cx="9134947" cy="3255264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 «одного окна»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9049"/>
            <a:ext cx="913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online.edu.ru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20" y="5217552"/>
            <a:ext cx="277316" cy="2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Ресурс «одного окна»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68" y="2180234"/>
            <a:ext cx="8618051" cy="46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36602" y="2252663"/>
            <a:ext cx="4723536" cy="4605337"/>
          </a:xfrm>
        </p:spPr>
        <p:txBody>
          <a:bodyPr>
            <a:normAutofit/>
          </a:bodyPr>
          <a:lstStyle/>
          <a:p>
            <a:r>
              <a:rPr lang="ru-RU" sz="2400" dirty="0"/>
              <a:t>Выбор курсов для прохождения</a:t>
            </a:r>
          </a:p>
          <a:p>
            <a:r>
              <a:rPr lang="ru-RU" sz="2400" dirty="0"/>
              <a:t>Оценивание курсов</a:t>
            </a:r>
          </a:p>
          <a:p>
            <a:r>
              <a:rPr lang="ru-RU" sz="2400" dirty="0"/>
              <a:t>Просмотр рекомендаций по новым курсам</a:t>
            </a:r>
          </a:p>
          <a:p>
            <a:r>
              <a:rPr lang="ru-RU" sz="2400" dirty="0"/>
              <a:t>Отслеживание успеваемости </a:t>
            </a:r>
          </a:p>
          <a:p>
            <a:r>
              <a:rPr lang="ru-RU" sz="2400" dirty="0"/>
              <a:t>Получение подтвержденных сертификатов об обучении</a:t>
            </a:r>
          </a:p>
          <a:p>
            <a:r>
              <a:rPr lang="ru-RU" sz="2400" dirty="0"/>
              <a:t>Отправление достижений в образовательные организации и </a:t>
            </a:r>
            <a:r>
              <a:rPr lang="ru-RU" sz="2400" dirty="0" smtClean="0"/>
              <a:t>работодателям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Возможности для обучающихся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23" y="2383670"/>
            <a:ext cx="4372356" cy="4343323"/>
          </a:xfrm>
          <a:prstGeom prst="ellipse">
            <a:avLst/>
          </a:prstGeom>
          <a:ln w="34925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7251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Возможности для образовательных организаций</a:t>
            </a:r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3"/>
          </p:nvPr>
        </p:nvSpPr>
        <p:spPr>
          <a:xfrm>
            <a:off x="6536602" y="2252663"/>
            <a:ext cx="4723536" cy="4605337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Продвижение онлайн-курсов</a:t>
            </a:r>
          </a:p>
          <a:p>
            <a:r>
              <a:rPr lang="ru-RU" sz="2400" dirty="0"/>
              <a:t>Получение данных об успеваемости обучающихся </a:t>
            </a:r>
          </a:p>
          <a:p>
            <a:r>
              <a:rPr lang="ru-RU" sz="2400" dirty="0"/>
              <a:t>Публикация сертификатов по итогам освоения онлайн-курсов</a:t>
            </a:r>
          </a:p>
          <a:p>
            <a:r>
              <a:rPr lang="ru-RU" sz="2400" dirty="0"/>
              <a:t>Осуществление зачета результатов онлайн-обучения</a:t>
            </a:r>
          </a:p>
          <a:p>
            <a:r>
              <a:rPr lang="ru-RU" sz="2400" dirty="0"/>
              <a:t>Подбор курсов для включения в учебные планы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0" y="2383670"/>
            <a:ext cx="4337562" cy="4343323"/>
          </a:xfrm>
          <a:prstGeom prst="ellipse">
            <a:avLst/>
          </a:prstGeom>
          <a:ln w="34925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6502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Возможности для работодателей</a:t>
            </a:r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3"/>
          </p:nvPr>
        </p:nvSpPr>
        <p:spPr>
          <a:xfrm>
            <a:off x="6536602" y="2251013"/>
            <a:ext cx="4723536" cy="4605337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Знакомство с перспективными кандидатами</a:t>
            </a:r>
          </a:p>
          <a:p>
            <a:r>
              <a:rPr lang="ru-RU" sz="2400" dirty="0"/>
              <a:t>Просмотр достижений кандидатов</a:t>
            </a:r>
          </a:p>
          <a:p>
            <a:r>
              <a:rPr lang="ru-RU" sz="2400" dirty="0"/>
              <a:t>Публикация информации о вакансиях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3" y="2500027"/>
            <a:ext cx="4290875" cy="4110609"/>
          </a:xfrm>
          <a:prstGeom prst="ellipse">
            <a:avLst/>
          </a:prstGeom>
          <a:ln w="34925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8711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Процесс подключения организаций</a:t>
            </a:r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3"/>
          </p:nvPr>
        </p:nvSpPr>
        <p:spPr>
          <a:xfrm>
            <a:off x="6410325" y="2252663"/>
            <a:ext cx="4849813" cy="4605337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Заполнение </a:t>
            </a:r>
            <a:r>
              <a:rPr lang="ru-RU" sz="2400" dirty="0" smtClean="0"/>
              <a:t>заявки на подключение организации</a:t>
            </a:r>
            <a:endParaRPr lang="ru-RU" sz="2400" dirty="0"/>
          </a:p>
          <a:p>
            <a:r>
              <a:rPr lang="ru-RU" sz="2400" dirty="0"/>
              <a:t>Получение </a:t>
            </a:r>
            <a:r>
              <a:rPr lang="ru-RU" sz="2400" dirty="0" smtClean="0"/>
              <a:t>ключа доступа</a:t>
            </a:r>
            <a:endParaRPr lang="ru-RU" sz="2400" dirty="0"/>
          </a:p>
          <a:p>
            <a:r>
              <a:rPr lang="ru-RU" sz="2400" dirty="0"/>
              <a:t>Заполнение </a:t>
            </a:r>
            <a:r>
              <a:rPr lang="ru-RU" sz="2400" dirty="0" smtClean="0"/>
              <a:t>договора (акта) на подключение</a:t>
            </a:r>
            <a:endParaRPr lang="ru-RU" sz="2400" dirty="0"/>
          </a:p>
          <a:p>
            <a:r>
              <a:rPr lang="ru-RU" sz="2400" dirty="0"/>
              <a:t>Подключение системы единой аутентификации</a:t>
            </a:r>
          </a:p>
          <a:p>
            <a:r>
              <a:rPr lang="ru-RU" sz="2400" dirty="0"/>
              <a:t>Интеграция с ресурсом «одного окна»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1782836"/>
              </p:ext>
            </p:extLst>
          </p:nvPr>
        </p:nvGraphicFramePr>
        <p:xfrm>
          <a:off x="575733" y="2675465"/>
          <a:ext cx="5232400" cy="348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Уровни подключения образовательных организаций</a:t>
            </a:r>
            <a:endParaRPr lang="ru-RU" dirty="0"/>
          </a:p>
        </p:txBody>
      </p:sp>
      <p:sp>
        <p:nvSpPr>
          <p:cNvPr id="4" name="Текст 1"/>
          <p:cNvSpPr>
            <a:spLocks noGrp="1"/>
          </p:cNvSpPr>
          <p:nvPr>
            <p:ph type="body" sz="quarter" idx="13"/>
          </p:nvPr>
        </p:nvSpPr>
        <p:spPr>
          <a:xfrm>
            <a:off x="6410325" y="2252663"/>
            <a:ext cx="5180542" cy="4605337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2400" dirty="0"/>
              <a:t>Ввод информации об образовательных программах и получение рекомендаций </a:t>
            </a:r>
          </a:p>
          <a:p>
            <a:r>
              <a:rPr lang="ru-RU" sz="2400" dirty="0" smtClean="0"/>
              <a:t>Подача заявок на регистрацию онлайн-курсов в реестре </a:t>
            </a:r>
          </a:p>
          <a:p>
            <a:r>
              <a:rPr lang="ru-RU" sz="2400" dirty="0" smtClean="0"/>
              <a:t>Подключение </a:t>
            </a:r>
            <a:r>
              <a:rPr lang="ru-RU" sz="2400" dirty="0"/>
              <a:t>к единой системе идентификации и аутентификации</a:t>
            </a:r>
          </a:p>
          <a:p>
            <a:r>
              <a:rPr lang="ru-RU" sz="2400" dirty="0" smtClean="0"/>
              <a:t>Подключение к цифровому портфолио и получение результатов текущего контроля </a:t>
            </a:r>
          </a:p>
          <a:p>
            <a:r>
              <a:rPr lang="ru-RU" sz="2400" dirty="0"/>
              <a:t>Подключение к цифровому портфолио и </a:t>
            </a:r>
            <a:r>
              <a:rPr lang="ru-RU" sz="2400" dirty="0" smtClean="0"/>
              <a:t>публикация сертификатов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9649380"/>
              </p:ext>
            </p:extLst>
          </p:nvPr>
        </p:nvGraphicFramePr>
        <p:xfrm>
          <a:off x="491068" y="2514600"/>
          <a:ext cx="5499099" cy="3666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7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943" y="4777302"/>
            <a:ext cx="9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connect@online.edu.ru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3810816"/>
            <a:ext cx="9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Техническая поддержка СЦОС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945" y="5238967"/>
            <a:ext cx="9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Форма заявки: </a:t>
            </a:r>
            <a:r>
              <a:rPr lang="de-DE" sz="2400" dirty="0" smtClean="0">
                <a:solidFill>
                  <a:schemeClr val="bg1"/>
                </a:solidFill>
              </a:rPr>
              <a:t>https</a:t>
            </a:r>
            <a:r>
              <a:rPr lang="de-DE" sz="2400" dirty="0">
                <a:solidFill>
                  <a:schemeClr val="bg1"/>
                </a:solidFill>
              </a:rPr>
              <a:t>://goo.gl/uyacvp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6942" y="4324544"/>
            <a:ext cx="913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+ </a:t>
            </a:r>
            <a:r>
              <a:rPr lang="ru-RU" sz="2400" dirty="0" smtClean="0">
                <a:solidFill>
                  <a:schemeClr val="bg1"/>
                </a:solidFill>
              </a:rPr>
              <a:t>7 (800</a:t>
            </a:r>
            <a:r>
              <a:rPr lang="ru-RU" sz="2400" dirty="0">
                <a:solidFill>
                  <a:schemeClr val="bg1"/>
                </a:solidFill>
              </a:rPr>
              <a:t>) 707-69-04 и +7 (495) 131-04-96</a:t>
            </a:r>
          </a:p>
        </p:txBody>
      </p:sp>
    </p:spTree>
    <p:extLst>
      <p:ext uri="{BB962C8B-B14F-4D97-AF65-F5344CB8AC3E}">
        <p14:creationId xmlns:p14="http://schemas.microsoft.com/office/powerpoint/2010/main" val="661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Другая 1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F45159"/>
      </a:accent1>
      <a:accent2>
        <a:srgbClr val="D55816"/>
      </a:accent2>
      <a:accent3>
        <a:srgbClr val="E19825"/>
      </a:accent3>
      <a:accent4>
        <a:srgbClr val="FFFFFF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402</TotalTime>
  <Words>180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Рама</vt:lpstr>
      <vt:lpstr>Ресурс «одного окна»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 «одного окна»</dc:title>
  <dc:creator>Елена Череповская</dc:creator>
  <cp:lastModifiedBy>LAV</cp:lastModifiedBy>
  <cp:revision>52</cp:revision>
  <dcterms:created xsi:type="dcterms:W3CDTF">2017-11-24T07:45:24Z</dcterms:created>
  <dcterms:modified xsi:type="dcterms:W3CDTF">2018-01-26T10:18:19Z</dcterms:modified>
</cp:coreProperties>
</file>